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7" r:id="rId2"/>
    <p:sldId id="258" r:id="rId3"/>
    <p:sldId id="260" r:id="rId4"/>
    <p:sldId id="259" r:id="rId5"/>
    <p:sldId id="262" r:id="rId6"/>
    <p:sldId id="261" r:id="rId7"/>
    <p:sldId id="263" r:id="rId8"/>
    <p:sldId id="256" r:id="rId9"/>
    <p:sldId id="264" r:id="rId10"/>
    <p:sldId id="265" r:id="rId11"/>
    <p:sldId id="269" r:id="rId12"/>
    <p:sldId id="266" r:id="rId13"/>
    <p:sldId id="267" r:id="rId14"/>
    <p:sldId id="268" r:id="rId15"/>
    <p:sldId id="271" r:id="rId16"/>
    <p:sldId id="270" r:id="rId17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8" autoAdjust="0"/>
    <p:restoredTop sz="86444" autoAdjust="0"/>
  </p:normalViewPr>
  <p:slideViewPr>
    <p:cSldViewPr>
      <p:cViewPr varScale="1">
        <p:scale>
          <a:sx n="64" d="100"/>
          <a:sy n="64" d="100"/>
        </p:scale>
        <p:origin x="-1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F5E66-A6A4-4D25-9A9D-6210FCCC62DE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026C9-CB67-41EA-98D3-D94E108494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07230-454D-4771-8BA2-E8480CC1BFF3}" type="datetimeFigureOut">
              <a:rPr lang="en-US" smtClean="0"/>
              <a:pPr/>
              <a:t>12/22/2009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942B7-9176-4D7B-8899-0B2FD72B1A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ugRMHaL3l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open.salon.com/blog/seattlek8/2008/12/31/abstinence_does_so_work_it_doesit_does_it_does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1.bp.blogspot.com/_gUhYnLDn_wE/Rn6II1khYdI/AAAAAAAAANs/A_jf2ortTnQ/s320/healthc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" y="0"/>
            <a:ext cx="920114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</a:t>
            </a:r>
            <a:r>
              <a:rPr lang="en-US" b="1" dirty="0" smtClean="0"/>
              <a:t>Healthcare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5364" name="Picture 4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arm4.static.flickr.com/3178/2942333106_45dda28d61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Broke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mindfulcoaching.files.wordpress.com/2009/08/health-care-work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 Paul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http://www.youtube.com/watch?v=BugRMHaL3lU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arm3.static.flickr.com/2320/2104033274_4a25171407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113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arm3.static.flickr.com/2282/2003560277_3a42062043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landrieu.senate.gov/media/G-1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Bipartisan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extend.schoolwires.com/clipartgallery/images/232513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0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&amp;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4.static.flickr.com/3455/3971887734_c5278eaf50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 Sited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r>
              <a:rPr lang="en-US" sz="1200" b="1" dirty="0" smtClean="0"/>
              <a:t>Bleu, Jacob. Universal healthcare. 25 Mar. 2009. </a:t>
            </a:r>
            <a:r>
              <a:rPr lang="en-US" sz="1200" b="1" dirty="0" err="1" smtClean="0"/>
              <a:t>irregulartimes</a:t>
            </a:r>
            <a:r>
              <a:rPr lang="en-US" sz="1200" b="1" dirty="0" smtClean="0"/>
              <a:t>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</a:t>
            </a:r>
            <a:br>
              <a:rPr lang="en-US" sz="1200" b="1" dirty="0" smtClean="0"/>
            </a:br>
            <a:r>
              <a:rPr lang="en-US" sz="1200" b="1" dirty="0" smtClean="0"/>
              <a:t>     10 Dec. 2009. &lt;http://irregulartimes.com/ </a:t>
            </a:r>
            <a:br>
              <a:rPr lang="en-US" sz="1200" b="1" dirty="0" smtClean="0"/>
            </a:br>
            <a:r>
              <a:rPr lang="en-US" sz="1200" b="1" dirty="0" smtClean="0"/>
              <a:t>     healthcarereformbuttons.html&gt;. </a:t>
            </a:r>
            <a:endParaRPr lang="en-US" sz="1200" b="1" dirty="0" smtClean="0"/>
          </a:p>
          <a:p>
            <a:r>
              <a:rPr lang="en-US" sz="1200" b="1" dirty="0" err="1" smtClean="0"/>
              <a:t>Gern</a:t>
            </a:r>
            <a:r>
              <a:rPr lang="en-US" sz="1200" b="1" dirty="0" smtClean="0"/>
              <a:t>, Wally. National Debt Clock. 24 May 2006. </a:t>
            </a:r>
            <a:r>
              <a:rPr lang="en-US" sz="1200" b="1" dirty="0" err="1" smtClean="0"/>
              <a:t>Flick'r</a:t>
            </a:r>
            <a:r>
              <a:rPr lang="en-US" sz="1200" b="1" dirty="0" smtClean="0"/>
              <a:t>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8 Dec. </a:t>
            </a:r>
            <a:br>
              <a:rPr lang="en-US" sz="1200" b="1" dirty="0" smtClean="0"/>
            </a:br>
            <a:r>
              <a:rPr lang="en-US" sz="1200" b="1" dirty="0" smtClean="0"/>
              <a:t>     2009. &lt;http://www.flickr.com/photos/wallyg/152453473/&gt;. </a:t>
            </a:r>
            <a:endParaRPr lang="en-US" sz="1200" b="1" dirty="0" smtClean="0"/>
          </a:p>
          <a:p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1200" b="1" dirty="0" smtClean="0">
                <a:hlinkClick r:id="rId3"/>
              </a:rPr>
              <a:t>Web link</a:t>
            </a:r>
            <a:r>
              <a:rPr lang="en-US" sz="1200" b="1" dirty="0" smtClean="0"/>
              <a:t> Kate. Abstinence. 13 Dec. 2008. open salon.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8 Dec. 2009. </a:t>
            </a:r>
            <a:br>
              <a:rPr lang="en-US" sz="1200" b="1" dirty="0" smtClean="0"/>
            </a:br>
            <a:r>
              <a:rPr lang="en-US" sz="1200" b="1" dirty="0" smtClean="0"/>
              <a:t>     &lt;http://open.salon.com/blog/seattlek8/2008/12/31/ </a:t>
            </a:r>
            <a:br>
              <a:rPr lang="en-US" sz="1200" b="1" dirty="0" smtClean="0"/>
            </a:br>
            <a:r>
              <a:rPr lang="en-US" sz="1200" b="1" dirty="0" smtClean="0"/>
              <a:t>     </a:t>
            </a:r>
            <a:r>
              <a:rPr lang="en-US" sz="1200" b="1" dirty="0" err="1" smtClean="0"/>
              <a:t>abstinence_does_so_work_it_doesit_does_it_does</a:t>
            </a:r>
            <a:r>
              <a:rPr lang="en-US" sz="1200" b="1" dirty="0" smtClean="0"/>
              <a:t>&gt;. </a:t>
            </a:r>
            <a:endParaRPr lang="en-US" sz="1200" b="1" dirty="0" smtClean="0"/>
          </a:p>
          <a:p>
            <a:r>
              <a:rPr lang="en-US" sz="1200" b="1" dirty="0" err="1" smtClean="0"/>
              <a:t>Landriieu</a:t>
            </a:r>
            <a:r>
              <a:rPr lang="en-US" sz="1200" b="1" dirty="0" smtClean="0"/>
              <a:t>, Mary. Gang of 10. 1 Aug. 2008. senate.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8 Dec. 2009. </a:t>
            </a:r>
            <a:br>
              <a:rPr lang="en-US" sz="1200" b="1" dirty="0" smtClean="0"/>
            </a:br>
            <a:r>
              <a:rPr lang="en-US" sz="1200" b="1" dirty="0" smtClean="0"/>
              <a:t>     &lt;http://landrieu.senate.gov/releases/08/2008805B17.html&gt;. </a:t>
            </a:r>
            <a:endParaRPr lang="en-US" sz="1200" b="1" dirty="0" smtClean="0"/>
          </a:p>
          <a:p>
            <a:r>
              <a:rPr lang="en-US" sz="1200" b="1" dirty="0" smtClean="0"/>
              <a:t>Lawrence, </a:t>
            </a:r>
            <a:r>
              <a:rPr lang="en-US" sz="1200" b="1" dirty="0" err="1" smtClean="0"/>
              <a:t>Isreal</a:t>
            </a:r>
            <a:r>
              <a:rPr lang="en-US" sz="1200" b="1" dirty="0" smtClean="0"/>
              <a:t>. death and taxes. 20 June 2009. coupon mountain.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</a:t>
            </a:r>
            <a:br>
              <a:rPr lang="en-US" sz="1200" b="1" dirty="0" smtClean="0"/>
            </a:br>
            <a:r>
              <a:rPr lang="en-US" sz="1200" b="1" dirty="0" smtClean="0"/>
              <a:t>     Web. 9 Dec. 2009. &lt;http://blog.couponmountain.com/category/ </a:t>
            </a:r>
            <a:br>
              <a:rPr lang="en-US" sz="1200" b="1" dirty="0" smtClean="0"/>
            </a:br>
            <a:r>
              <a:rPr lang="en-US" sz="1200" b="1" dirty="0" smtClean="0"/>
              <a:t>     this-week-at-</a:t>
            </a:r>
            <a:r>
              <a:rPr lang="en-US" sz="1200" b="1" dirty="0" err="1" smtClean="0"/>
              <a:t>couponmountain</a:t>
            </a:r>
            <a:r>
              <a:rPr lang="en-US" sz="1200" b="1" dirty="0" smtClean="0"/>
              <a:t>-blog/&gt;. </a:t>
            </a:r>
            <a:endParaRPr lang="en-US" sz="1200" b="1" dirty="0" smtClean="0"/>
          </a:p>
          <a:p>
            <a:r>
              <a:rPr lang="en-US" sz="1200" b="1" dirty="0" smtClean="0"/>
              <a:t>Robinson, Evan. Doctor. 19 Nov. 2005. staffing talk.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21 Oct. 2005. Web. 8 </a:t>
            </a:r>
            <a:br>
              <a:rPr lang="en-US" sz="1200" b="1" dirty="0" smtClean="0"/>
            </a:br>
            <a:r>
              <a:rPr lang="en-US" sz="1200" b="1" dirty="0" smtClean="0"/>
              <a:t>     Dec. 2009. &lt;http://www.staffingtalk.com/2007_06_01_archive.html&gt;. </a:t>
            </a:r>
            <a:endParaRPr lang="en-US" sz="1200" b="1" dirty="0" smtClean="0"/>
          </a:p>
          <a:p>
            <a:r>
              <a:rPr lang="en-US" sz="1200" b="1" dirty="0" err="1" smtClean="0"/>
              <a:t>Strolia</a:t>
            </a:r>
            <a:r>
              <a:rPr lang="en-US" sz="1200" b="1" dirty="0" smtClean="0"/>
              <a:t>, Karen. Oink </a:t>
            </a:r>
            <a:r>
              <a:rPr lang="en-US" sz="1200" b="1" dirty="0" err="1" smtClean="0"/>
              <a:t>Oink</a:t>
            </a:r>
            <a:r>
              <a:rPr lang="en-US" sz="1200" b="1" dirty="0" smtClean="0"/>
              <a:t>. 10 Jan. 2008. </a:t>
            </a:r>
            <a:r>
              <a:rPr lang="en-US" sz="1200" b="1" dirty="0" err="1" smtClean="0"/>
              <a:t>Flick'r</a:t>
            </a:r>
            <a:r>
              <a:rPr lang="en-US" sz="1200" b="1" dirty="0" smtClean="0"/>
              <a:t>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7 Dec. 2009. </a:t>
            </a:r>
            <a:br>
              <a:rPr lang="en-US" sz="1200" b="1" dirty="0" smtClean="0"/>
            </a:br>
            <a:r>
              <a:rPr lang="en-US" sz="1200" b="1" dirty="0" smtClean="0"/>
              <a:t>     &lt;http://www.flickr.com/photos/persnicketydame/2183815360/&gt;. </a:t>
            </a:r>
            <a:endParaRPr lang="en-US" sz="1200" b="1" dirty="0" smtClean="0"/>
          </a:p>
          <a:p>
            <a:r>
              <a:rPr lang="en-US" sz="1200" b="1" dirty="0" smtClean="0"/>
              <a:t>Underwood, Kristen. Global peace. 7 July 2009. </a:t>
            </a:r>
            <a:r>
              <a:rPr lang="en-US" sz="1200" b="1" dirty="0" err="1" smtClean="0"/>
              <a:t>treehugger</a:t>
            </a:r>
            <a:r>
              <a:rPr lang="en-US" sz="1200" b="1" dirty="0" smtClean="0"/>
              <a:t>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8 </a:t>
            </a:r>
            <a:br>
              <a:rPr lang="en-US" sz="1200" b="1" dirty="0" smtClean="0"/>
            </a:br>
            <a:r>
              <a:rPr lang="en-US" sz="1200" b="1" dirty="0" smtClean="0"/>
              <a:t>     Dec. 2009. &lt;http://www.treehugger.com/files/2009/07/ </a:t>
            </a:r>
            <a:br>
              <a:rPr lang="en-US" sz="1200" b="1" dirty="0" smtClean="0"/>
            </a:br>
            <a:r>
              <a:rPr lang="en-US" sz="1200" b="1" dirty="0" smtClean="0"/>
              <a:t>     global-peace-film-fest-promotes-peace-and-environmental-justice.php&gt;. </a:t>
            </a:r>
            <a:endParaRPr lang="en-US" sz="1200" b="1" dirty="0" smtClean="0"/>
          </a:p>
          <a:p>
            <a:r>
              <a:rPr lang="en-US" sz="1200" b="1" dirty="0" smtClean="0"/>
              <a:t> Miles, </a:t>
            </a:r>
            <a:r>
              <a:rPr lang="en-US" sz="1200" b="1" dirty="0" err="1" smtClean="0"/>
              <a:t>Seatle</a:t>
            </a:r>
            <a:r>
              <a:rPr lang="en-US" sz="1200" b="1" dirty="0" smtClean="0"/>
              <a:t>. Reflection for the day. 1 Oct. 2009. </a:t>
            </a:r>
            <a:r>
              <a:rPr lang="en-US" sz="1200" b="1" dirty="0" err="1" smtClean="0"/>
              <a:t>Flick'r</a:t>
            </a:r>
            <a:r>
              <a:rPr lang="en-US" sz="1200" b="1" dirty="0" smtClean="0"/>
              <a:t>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11 </a:t>
            </a:r>
            <a:br>
              <a:rPr lang="en-US" sz="1200" b="1" dirty="0" smtClean="0"/>
            </a:br>
            <a:r>
              <a:rPr lang="en-US" sz="1200" b="1" dirty="0" smtClean="0"/>
              <a:t>     Dec. 2009. &lt;http://www.flickr.com/photos/denemiles/3971887734/&gt;. </a:t>
            </a:r>
            <a:endParaRPr lang="en-US" sz="1200" b="1" dirty="0" smtClean="0"/>
          </a:p>
          <a:p>
            <a:r>
              <a:rPr lang="en-US" sz="1200" b="1" dirty="0" err="1" smtClean="0"/>
              <a:t>Brito</a:t>
            </a:r>
            <a:r>
              <a:rPr lang="en-US" sz="1200" b="1" dirty="0" smtClean="0"/>
              <a:t>, Ann. </a:t>
            </a:r>
            <a:r>
              <a:rPr lang="en-US" sz="1200" b="1" i="1" dirty="0" smtClean="0"/>
              <a:t>Health Services</a:t>
            </a:r>
            <a:r>
              <a:rPr lang="en-US" sz="1200" b="1" dirty="0" smtClean="0"/>
              <a:t>.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</a:t>
            </a:r>
            <a:r>
              <a:rPr lang="en-US" sz="1200" b="1" i="1" dirty="0" err="1" smtClean="0"/>
              <a:t>LivingSton</a:t>
            </a:r>
            <a:r>
              <a:rPr lang="en-US" sz="1200" b="1" dirty="0" smtClean="0"/>
              <a:t>. </a:t>
            </a:r>
            <a:r>
              <a:rPr lang="en-US" sz="1200" b="1" dirty="0" err="1" smtClean="0"/>
              <a:t>N.p</a:t>
            </a:r>
            <a:r>
              <a:rPr lang="en-US" sz="1200" b="1" dirty="0" smtClean="0"/>
              <a:t>., </a:t>
            </a:r>
            <a:r>
              <a:rPr lang="en-US" sz="1200" b="1" dirty="0" err="1" smtClean="0"/>
              <a:t>n.d</a:t>
            </a:r>
            <a:r>
              <a:rPr lang="en-US" sz="1200" b="1" dirty="0" smtClean="0"/>
              <a:t>. Web. 14 Dec. 2009. </a:t>
            </a:r>
            <a:br>
              <a:rPr lang="en-US" sz="1200" b="1" dirty="0" smtClean="0"/>
            </a:br>
            <a:r>
              <a:rPr lang="en-US" sz="1200" b="1" dirty="0" smtClean="0"/>
              <a:t>     &lt;http://www.livingston.org/15231021912759993/site/default.asp&gt;. </a:t>
            </a:r>
            <a:endParaRPr lang="en-US" sz="1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healthcarenow.co.uk/HealthCareNow/Private-Healthcare-Edinburg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9" y="0"/>
            <a:ext cx="91296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Private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gchc.org/Portals/3/images/chil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rregulartimes.com/aapaypalfiles/images/universalhealthcarering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zeo.sgul.ac.uk/students/your-welfare/ParentsChi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36526"/>
            <a:ext cx="9186332" cy="69945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Generational Burden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Waiting Line by BlueJeff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Waiting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farm1.static.flickr.com/51/152453473_b9be4bb5fa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Accumalation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://farm1.static.flickr.com/204/509491063_1b028acd8a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983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Bankrupt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1268" name="Picture 4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1270" name="Picture 6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blog.couponmountain.com/uploads/2009/01/death-and-taxes.jpg"/>
          <p:cNvPicPr>
            <a:picLocks noChangeAspect="1" noChangeArrowheads="1"/>
          </p:cNvPicPr>
          <p:nvPr/>
        </p:nvPicPr>
        <p:blipFill>
          <a:blip r:embed="rId2" cstate="print">
            <a:lum bright="26000" contrast="-1000"/>
          </a:blip>
          <a:srcRect/>
          <a:stretch>
            <a:fillRect/>
          </a:stretch>
        </p:blipFill>
        <p:spPr bwMode="auto">
          <a:xfrm>
            <a:off x="0" y="-129627"/>
            <a:ext cx="9144000" cy="698762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1506" name="Picture 2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-1736725"/>
            <a:ext cx="4762500" cy="3571875"/>
          </a:xfrm>
          <a:prstGeom prst="rect">
            <a:avLst/>
          </a:prstGeom>
          <a:noFill/>
        </p:spPr>
      </p:pic>
      <p:pic>
        <p:nvPicPr>
          <p:cNvPr id="21508" name="Picture 4" descr="http://l.yimg.com/g/images/space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-1736725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45</Words>
  <Application>Microsoft Office PowerPoint</Application>
  <PresentationFormat>On-screen Show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  Healthcare</vt:lpstr>
      <vt:lpstr>Private </vt:lpstr>
      <vt:lpstr>Personal </vt:lpstr>
      <vt:lpstr>Big Government</vt:lpstr>
      <vt:lpstr>Generational Burden</vt:lpstr>
      <vt:lpstr>Waiting</vt:lpstr>
      <vt:lpstr>Accumalation</vt:lpstr>
      <vt:lpstr>Bankrupt</vt:lpstr>
      <vt:lpstr>Result</vt:lpstr>
      <vt:lpstr>Broke</vt:lpstr>
      <vt:lpstr>Rand Paul</vt:lpstr>
      <vt:lpstr>Unity</vt:lpstr>
      <vt:lpstr>Slide 13</vt:lpstr>
      <vt:lpstr>Bipartisan</vt:lpstr>
      <vt:lpstr>Project &amp; Recognition</vt:lpstr>
      <vt:lpstr>Work Sited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daren</dc:creator>
  <cp:lastModifiedBy>0002087hss</cp:lastModifiedBy>
  <cp:revision>25</cp:revision>
  <dcterms:created xsi:type="dcterms:W3CDTF">2009-12-21T12:10:12Z</dcterms:created>
  <dcterms:modified xsi:type="dcterms:W3CDTF">2009-12-22T13:37:21Z</dcterms:modified>
</cp:coreProperties>
</file>